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78"/>
  </p:normalViewPr>
  <p:slideViewPr>
    <p:cSldViewPr snapToGrid="0">
      <p:cViewPr>
        <p:scale>
          <a:sx n="112" d="100"/>
          <a:sy n="112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41C88-B3B4-3A01-B3E0-D378F002C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ED0D69-FA43-D40C-197D-65653F05A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6518EE-EB62-C93B-5542-9A3F1618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FFB48-CBA0-A9BF-1959-5616B9F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DF37C-E95C-D0F9-5DD8-7BE63A89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2706B-1E31-94EE-4DA4-F5ADDC93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59C47D-64C9-DA88-48C9-0438B7A4E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9D0C5-0335-BFE0-707F-6548239A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CCEA7-7309-CA64-6901-0B3E2B2C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3EA0C-3AF7-401E-7713-691A8C78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67B6EC-CEF4-0033-5093-1DA8A5FE6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8A444C-DAA2-BB19-E2C8-4626DC97C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6C04A-B486-74D9-8736-37A4C455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1BE7FF-5C9F-4D4C-A0BD-4573AA56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F99D78-D7BC-334F-3E9F-607B2C80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25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88809-564F-0BCB-5914-98F5A2E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8DC27-74D2-5C5E-556A-157D388C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5B8DC-5156-E904-8720-30C6CE52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2963F-E9D8-9BB4-989B-1E2EE4DC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C7C75-83B8-5FB1-17BD-D692EBE9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38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C873E-072C-1D85-3E63-61842729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7C899-14E0-F994-9BDC-60A04C4F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3F8E5-11BB-97A0-3152-6EC3C3D9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EF7C8-C28E-F63A-1388-D2B447EC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8B091-01DB-69D9-925C-05DAEA08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71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EA7F6-88E9-A691-B323-8216ACA3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06FF69-EDDC-0636-0B1C-BFD8B9E0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A92611-9364-D659-2EBD-EC5C6C638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C13664-FDBA-87F5-5E1A-01B8092F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7E5284-D721-BD55-1A98-7D73BEBC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43180E-7F64-8F2E-BE33-E1116A4A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4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E41BB-0B36-49B2-4F95-E2F0BFE7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23D55-BB5B-6144-CCB8-353B357D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85B1F7-FC3D-6176-4E04-A91F10B6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8D39E-BBCA-37BC-89D1-3E23EC83F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5E7BA7-7832-80E3-7F56-3B3E5E512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7A637B-E53F-1615-28D6-36EAE10F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99BC68-E21B-6D45-CD7C-6A573652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935367-3E4E-78E4-4628-6D02D161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31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2104-E81F-B27F-3293-E3C8E9F6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808495-F179-C910-FC83-7CE92D71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4B818-B49E-4725-54A7-50854C3E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E2FA9-5AC8-92E8-4B1D-93852F9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18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CE8C6-5061-1C00-584F-C444B143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63977-47F7-FC5E-F855-A6043247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03CA7F-3BD8-2F8C-79A5-4024C46E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37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CECFA-E456-FCAC-9EF9-52C7424F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CF4E0-718B-BEDE-86C5-9E29D133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A23295-C65D-8FF0-F54B-1789FC7EA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6FA5E5-0C7C-1D74-5232-1E22DBF6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C1011-42C9-19C1-0E69-962AC8D9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646C8-33A0-3BEA-1C11-8E5B5553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30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DC9E9-338D-2C9C-3C37-6C1CB418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8B1465-E859-5F5F-7044-B482F1ED5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72AA42-8973-9BB7-1060-C977DBDA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199D8-2D7D-CEBD-AAF6-FDBA5805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298DC-2AF3-BE33-BA4A-3BAECE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E6738-EA49-76F6-637D-BACBBB37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64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B4C669-D68F-01FE-8080-3261B21D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9DD16-2161-F026-AEC9-63F20999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8BF99-A064-4078-62A6-B025E024E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BCC5-7A3E-444A-82CC-68D36D4EE9BF}" type="datetimeFigureOut">
              <a:rPr kumimoji="1" lang="zh-CN" altLang="en-US" smtClean="0"/>
              <a:t>2026/2/28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D272D-FAAA-A5AE-52A2-9022AA1A5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560B1-041B-4ACC-B4FF-A16213693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8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328FF2-4CA2-7C86-D977-FB6B3AF4E703}"/>
              </a:ext>
            </a:extLst>
          </p:cNvPr>
          <p:cNvGrpSpPr/>
          <p:nvPr/>
        </p:nvGrpSpPr>
        <p:grpSpPr>
          <a:xfrm>
            <a:off x="1438835" y="1411513"/>
            <a:ext cx="6091518" cy="3496664"/>
            <a:chOff x="1438835" y="1411513"/>
            <a:chExt cx="6091518" cy="349666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473E34-E1F0-8A05-0E9C-DE4AAEE02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690" t="9485" r="3200" b="10346"/>
            <a:stretch>
              <a:fillRect/>
            </a:stretch>
          </p:blipFill>
          <p:spPr>
            <a:xfrm>
              <a:off x="1438835" y="1411513"/>
              <a:ext cx="6091518" cy="349666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839AFB-B714-55EF-8E53-7DEA235A22D7}"/>
                </a:ext>
              </a:extLst>
            </p:cNvPr>
            <p:cNvSpPr txBox="1"/>
            <p:nvPr/>
          </p:nvSpPr>
          <p:spPr>
            <a:xfrm>
              <a:off x="1894114" y="16655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太阳光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FF4A8DA-2327-6B26-D054-323F86743EB7}"/>
                </a:ext>
              </a:extLst>
            </p:cNvPr>
            <p:cNvSpPr txBox="1"/>
            <p:nvPr/>
          </p:nvSpPr>
          <p:spPr>
            <a:xfrm>
              <a:off x="5494132" y="169817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传感器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20BEC45-872F-1CB8-C68B-F0F13757919D}"/>
                </a:ext>
              </a:extLst>
            </p:cNvPr>
            <p:cNvSpPr txBox="1"/>
            <p:nvPr/>
          </p:nvSpPr>
          <p:spPr>
            <a:xfrm>
              <a:off x="6672943" y="28524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云层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B302A0D-AF4B-B334-9FFD-9C6F6CAE567F}"/>
                </a:ext>
              </a:extLst>
            </p:cNvPr>
            <p:cNvSpPr txBox="1"/>
            <p:nvPr/>
          </p:nvSpPr>
          <p:spPr>
            <a:xfrm>
              <a:off x="5426586" y="239848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云反射散射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1DBA16-579A-687F-4D9A-0FC60A51CAE3}"/>
                </a:ext>
              </a:extLst>
            </p:cNvPr>
            <p:cNvSpPr txBox="1"/>
            <p:nvPr/>
          </p:nvSpPr>
          <p:spPr>
            <a:xfrm>
              <a:off x="3167743" y="397328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地表反射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04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B471-4932-9924-9C4D-496A5B1B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E3FD4A-5345-8DF9-FB7D-F776C34B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94" b="16197"/>
          <a:stretch>
            <a:fillRect/>
          </a:stretch>
        </p:blipFill>
        <p:spPr>
          <a:xfrm>
            <a:off x="1262742" y="1196788"/>
            <a:ext cx="7772400" cy="36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0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5C78-056E-F8DB-3AC4-A8BC5AFC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B117D67-3989-5701-4DF8-D5842450FC63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150F2D-F157-A2F8-9BE8-50BEE5E4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" t="13295" b="29905"/>
          <a:stretch>
            <a:fillRect/>
          </a:stretch>
        </p:blipFill>
        <p:spPr>
          <a:xfrm>
            <a:off x="1463040" y="1028699"/>
            <a:ext cx="7996646" cy="31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91D2-1A21-719B-4DF1-EED3D8FF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2510025-4A8F-19E8-1F7F-A4209E181290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36A89-0F16-2219-24E0-94F23EE5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8" y="45106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0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C2A6-8CF9-329D-02C6-09CF4440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D26638F-A85F-2AA0-4BA5-DDAE818DB46E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870183-6A53-F465-5543-C41BE8402F37}"/>
              </a:ext>
            </a:extLst>
          </p:cNvPr>
          <p:cNvGrpSpPr/>
          <p:nvPr/>
        </p:nvGrpSpPr>
        <p:grpSpPr>
          <a:xfrm>
            <a:off x="2670629" y="1803400"/>
            <a:ext cx="5524862" cy="1625600"/>
            <a:chOff x="2670629" y="1803400"/>
            <a:chExt cx="5524862" cy="162560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0E45C8-0FEF-3734-4145-45F733DC3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0629" y="1803400"/>
              <a:ext cx="1625600" cy="16256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8D4AD6D-E6EE-A5A1-9AEC-FD5725F95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0260" y="1803400"/>
              <a:ext cx="1625600" cy="16256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DDB955-D4CB-506D-2FA6-5A95CB63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9891" y="1803400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59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18FFB-268F-5981-415B-D9B863EA6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A96AA734-4875-EAF7-79C2-4CF41DA33231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ABD423-6EC6-73A3-B852-82EC83587736}"/>
              </a:ext>
            </a:extLst>
          </p:cNvPr>
          <p:cNvGrpSpPr/>
          <p:nvPr/>
        </p:nvGrpSpPr>
        <p:grpSpPr>
          <a:xfrm>
            <a:off x="1531620" y="1120140"/>
            <a:ext cx="7143750" cy="3844052"/>
            <a:chOff x="1531620" y="1120140"/>
            <a:chExt cx="7143750" cy="38440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D190D2-4ACF-514A-4260-E398E611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66" t="16642" r="3922" b="15417"/>
            <a:stretch>
              <a:fillRect/>
            </a:stretch>
          </p:blipFill>
          <p:spPr>
            <a:xfrm>
              <a:off x="1531620" y="1120140"/>
              <a:ext cx="7143750" cy="352044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889488-6C9C-0D92-8F00-97C5110B960E}"/>
                </a:ext>
              </a:extLst>
            </p:cNvPr>
            <p:cNvSpPr txBox="1"/>
            <p:nvPr/>
          </p:nvSpPr>
          <p:spPr>
            <a:xfrm>
              <a:off x="2466186" y="459486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ong" panose="02020300000000000000" pitchFamily="18" charset="-122"/>
                  <a:ea typeface="SimSong" panose="02020300000000000000" pitchFamily="18" charset="-122"/>
                </a:rPr>
                <a:t>原始 </a:t>
              </a:r>
              <a:r>
                <a:rPr kumimoji="1" lang="en-US" altLang="zh-CN" dirty="0">
                  <a:latin typeface="Times New Roman" panose="02020603050405020304" pitchFamily="18" charset="0"/>
                  <a:ea typeface="SimSong" panose="02020300000000000000" pitchFamily="18" charset="-122"/>
                  <a:cs typeface="Times New Roman" panose="02020603050405020304" pitchFamily="18" charset="0"/>
                </a:rPr>
                <a:t>SAR</a:t>
              </a:r>
              <a:r>
                <a:rPr kumimoji="1" lang="zh-CN" altLang="en-US" dirty="0">
                  <a:latin typeface="SimSong" panose="02020300000000000000" pitchFamily="18" charset="-122"/>
                  <a:ea typeface="SimSong" panose="02020300000000000000" pitchFamily="18" charset="-122"/>
                </a:rPr>
                <a:t> 图像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5072378-720C-F06B-E8C6-20151E72E1FD}"/>
                </a:ext>
              </a:extLst>
            </p:cNvPr>
            <p:cNvSpPr txBox="1"/>
            <p:nvPr/>
          </p:nvSpPr>
          <p:spPr>
            <a:xfrm>
              <a:off x="5993130" y="459486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ong" panose="02020300000000000000" pitchFamily="18" charset="-122"/>
                  <a:ea typeface="SimSong" panose="02020300000000000000" pitchFamily="18" charset="-122"/>
                </a:rPr>
                <a:t>相干斑噪声影响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49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16B5-C4EC-7E8A-1608-3F1100A4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EC8DC6D2-3A4D-424F-1948-08187840600E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974BC47-9D35-7707-A0FF-0902551D5AEF}"/>
              </a:ext>
            </a:extLst>
          </p:cNvPr>
          <p:cNvSpPr/>
          <p:nvPr/>
        </p:nvSpPr>
        <p:spPr>
          <a:xfrm>
            <a:off x="2831919" y="1127998"/>
            <a:ext cx="1303020" cy="5029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MatMul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0343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16</Words>
  <Application>Microsoft Macintosh PowerPoint</Application>
  <PresentationFormat>宽屏</PresentationFormat>
  <Paragraphs>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SimSong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胡美琳（实习）</dc:creator>
  <cp:lastModifiedBy>胡美琳（实习）</cp:lastModifiedBy>
  <cp:revision>3</cp:revision>
  <dcterms:created xsi:type="dcterms:W3CDTF">2026-02-27T09:42:36Z</dcterms:created>
  <dcterms:modified xsi:type="dcterms:W3CDTF">2026-02-28T10:07:17Z</dcterms:modified>
</cp:coreProperties>
</file>